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3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2-26T05:38:00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14517 0,'18'0'63,"0"0"-48,-1 0-15,1 0 16,17 0-16,53 0 15,54 0 1,69 0 15,124 0-15,18 0 15,-265 0-31,-17 0 16,52 0-1,-70 0-15,18 17 16,70-17 0,-106 0-16,0 0 15,18 0-15,0 0 16,106 18 0,-106-18-1,-18 0-15,1 0 31,52 0-15,0 0 0,-18 0-1,-34 0 1,-1 0-16,36 0 16,-54 0-1,1 0-15,35 0 16,17 0-1,-17 0 1,124 0 0,-142 0-16,18 0 15,53 18 1,-71-18-16,18 0 16,17 0-1,-17 0 1,-35 0-16,35 0 15,-18 0 17,-17 0-32,17 0 47,0 0-32,-17 0 1,88 0 46,17 0-46,-105 0 0,53 0-1,-54 0 1,1 0 46,-18-88 16,-18 17-62,1-53 0,17 19-1,0 34-15,0 18 16,0 18 0,0-18-16,0 0 0,0 18 15,0-36-15,0-52 16,0 87-1,0-87 1,0 88 0,0-18-16,0 0 15,-18-106 17,18 124-32,0-18 0,0 35 15,0-17 1,-35 0-1,35-1-15,-18 1 16,0 0 0,18 17-16,0-17 15,0-18-15,0 35 16,-17 1-16,-1-36 47,0 53 0,1 0-16,-36 0-15,-18 35-1,-17-35 1,-35 35-1,52-17-15,18 0 16,-141-1 0,-88 36-1,-18-35 1,141 0 0,-105-1-1,193 1-15,-105-18 16,-54 17-1,107-17 1,-53 0 0,123 18-1,-71-18-15,71 18 16,-352-1 15,352-17-31,0 0 0,-71 18 16,71-18-1,-176 0 1,123 35-16,53-35 16,-105 0-1,-36 18 1,70-18 0,36 0-1,35 0 1,18 0-1,70 53 157,18 0-140,-35-36-17,-1 1 1,36 35 15,0 0-31,-35 0 16,17 17 15,-17 36 0,-1-53-15,18 0-1,18 106 17,-53-106-17,18 17 1,17-17 0,-17 0-16,-18-35 15,18 35 1,-18-18-1,17 0-15,18 18 16,-17-18 15,17 18-15,-17-53-16,-18 18 16,18 17-16,-1-35 0,19 53 31,-19-18-16,1 1 1,35 34 0,-18-70-16,-35 18 15,18 0 1,-1 17 0</inkml:trace>
  <inkml:trace contextRef="#ctx0" brushRef="#br0" timeOffset="39319.17">19844 13194 0,'0'18'31,"0"34"-15,17 37 0,1-19-1,17 71 1,-17-17-1,-18-89-15,0 0 16,53 106 0,-53-70-16,17-18 15,-17 17-15,36 72 16,-36-90 0,17 1-16,1-17 15,0 70 1,-18-54-1,0-34 1,0 0 0,0-1-16,0 1 31,0 0-31,17-1 0,-17 1 16,0 17-1,0-17 1,0-1 31,0 1-32,0 0 1,-17-1 0,-1 1-1,0-18 1,1 0-1,-124 18 1,-142-18 15,195 0-31,0 0 16,17 17-16,-17-17 16,0 0-16,0 0 0,-159 18 31,-282-18-16,405 0-15,54 0 16,-107 0-16,124 0 16,-123 18-1,123-18-15,-88 0 16,106 0-16,-36 0 16,-140 0-1,158 0 1,-124 0-16,-34 0 15,158 0 1,17 0-16,-87 0 0,17 0 31,-106 17-15,-87-17 0,246 0-16,-159 0 0,-17 0 15,-71 0 1,35 0-1,1 0 1,158 0-16,88 0 16,-123 0-1,53-17 1,35 17 0,18-18-1,-54-17 1,1 35-1,-35 0 1,-1-18 0,18 0 15,54 18-15,34 0-1,-17 0 1,-18 0-1,35 0-15,-17 0 16,-18 0 15,35 0 47,1-53 1,-1 18-64,18 18-15,0-36 31,0-18-15,0-17 0,0 0-1,18 17-15,-18 18 16,0 36-16,0-36 16,0 17-1,0 19 1,0-1-1,0-35 1,0 36 0,0-36 15,0-18-15,0 36-16,0 0 15,0 17 1,0-17-1,0-1 1,0 1 0,0 0-16,0-1 15,0-34 1,0 17 0,-18-18-1,18 36-15,0-18 16,0 0-1,0-17 1,0 17 0,0 35-1,0-17 1,0 0-16,0 17 16,0-17-1,0 17 32,18 18 0,158 18-16,-17-1 0,105-17 1,71 0-1,-140 18-15,34 0-1,71-1 1,-230-17-16,36 0 15,70 18 1,-52 0 0,-18-1-1,-36-17-15,142 0 16,-106 0 0,-36 0-1,19 0-15,-19 0 16,124 18-16,-123-18 0,17 0 15,176 35 1,-87-17 0,-89 17-16,53-35 31,-70 18-31,70 17 16,18-17-1,-18 17 1,-53-35-1,-53 0-15,18 0 16,35 18-16,-35-18 16,106 17-1,17 1 1,-87-18 0,-54 0-16,18 0 15,53 0 1,-71 0-1,35 0 1,-34 0 0,-19 0-16,107 0 31,-107 0-31,19 0 0,-1 0 16,53 0-1,-35 0 1,0 0-1,0 0-15,-18-18 16,18 18 0,18-17-16,-36 17 15,-17 0-15,-1 0 16,19 0-16,34-18 31,-52 18-15,17 0-1,18 0 1,0 0 0,-36 0-16,19 0 31,-19 0 0,1 0 47</inkml:trace>
  <inkml:trace contextRef="#ctx0" brushRef="#br0" timeOffset="53936.88">12929 12788 0,'-17'0'47,"-19"0"-32,1 0 1,17 0-1,1 0 1,-1 0-16,1 0 16,-1 0-16,-70 0 15,52 0-15,-16 0 16,-19 0 15,36 0-31,-1 0 0,1 0 16,-35 0-1,52 18 1,0-1 0,1-17-1,-1 18 1,0-18 0,1 18-1,-1-1-15,18 19 16,-53 17-1,36-36-15,-1 18 16,0 1 0,1-36-1,17 70 1,0-52 0,0 53-16,0 52 31,-18-17-16,18 17 1,0-87-16,0 158 31,0-177-15,0 36 0,0 0-1,0-18-15,0 71 16,0 18-1,35-19 1,1-16 0,34 69 15,-52-87 0,-1-18-31,19 0 16,-1 0-1,0 0-15,-17 0 16,70 70 0,0 1-1,18 17 1,-53-106-16,-18 0 16,1 0-16,-1-17 15,88 17 1,18-17 15,1-18-15,-54 0-1,-35-18 17,-18 1-32,-17-19 15,34-16 1,-16-19-1,17-52 1,-36 87-16,1-17 16,17-17-16,-17 34 15,-18-16-15,17-54 16,-17 53 0,0 18-1,0-18-15,0-18 0,0 1 16,18-107-1,-18 54-15,18 52 16,-18 18-16,0-70 16,0 87-1,0-16-15,0-72 16,0 89 0,-18-36-1,0 1 1,1-19-1,17 19 1,-18 17-16,1 0 16,-72-141-1,54 106 1,0-18 0,17 88-16,1-17 15,-36-71 1,35 71-1,0 0-15,-35-36 16,36 36 0,-18 0-16,-1-1 15,19 19-15,-19-19 16,19 19-16,-36-1 31,35 0-15,-35 18 15,18 0 0,17 0-31,-17 0 0,17 0 16,-87 0 0,16 0-1,36 0 1,18 0-16,-35 18 15,-1 0 17,53-18-32,1 17 0,-36 36 31,0-17 0,35-1-31,-17 0 16,-18 36-1,18-36 1,0 18 0,17-35-16,0-1 15,-35 71 1,0-17 15,36 17-15,-1-70-16,18 17 15,-17 89 1,17-36 0,0 35-1,0-35 1,0 1-16,0-19 16,0 18-1,0 89 1,0-89-1,0 18 1,0-71-16,0 18 16,0 53-1,17-18 1,1 18 0,-1-53-16,1 0 15,-18 0-15,18-1 16,17 37-1,18 34 1,-53-88 0,18 1-16,52 122 15,1-87 1,-36 0 15,53-19-15,0 54-1,-17-70-15,-1 16 0,89 54 32,-53-53-17,17-17 1,36-36 0,-53 0-1,0 0 1,0-71-1,0 18 1,-54 18-16,125-106 31,-107 52-15,-17-34 0,18-142 15,-53 54-16,-1 17 1,-17 35 0,0 53-1,0 53-15,0-141 16,-17 71 0,-36-18-1,17 52 1,19 36-16,-1 1 15,-35-72 1,0 54 0,18-1-1,-71-70 17,-35-53-17,70 70 1,-17 19-1,35 34-15,18 18 16,17 0-16,-87-35 16,-19-18-1,-35 18 1,-17 0-16,123 52 16,-106-16-1,124 34 1,0 18-16,17 0 15,-17 0-15,0 0 16,-18 18 0,35-18-1,0 17-15,-87 124 16,34-53 0,-17 18 15,-18 0-16,-53 53 1,106-53 0,0 17-1,36-70-15,-19 18 16,36-18-16,-17 88 16,17-106-16,0 53 15,0-17 1,0-36-16,0 0 15,0 1 1,17 16-16,36 178 31,-35-160-31,-18 19 0,35 105 16,36 70 15,-54-193-31,19 35 0,-19-54 16,19 37-1,17-1 1,-18 0 0,-17-35-16,-1 0 15,18 17-15,54 54 16,-19-54 0,54 36-1,-89-70 1,18-1-16,88 71 15,0-53 1,-17-18 0,-1-17-1,18-18 17,-106 0-32,142-36 15,-71-34 1,-1 17-1,-16-18 1,-36 18-16,-18 0 0,88-70 31,-52 17-15,-36 36-16,-17-19 16,88-546-1,-71 512 1,-17 35-16,-18-265 15,0 88 1,0 142 0,0-36-1,0-17-15,-18 52 32,-17-123-17,-89-35 1,89 176-16,0 36 15,-195-265 1,195 317-16,17-17 16,-35-36-1,18 36 1,0 35-16,-18-36 16,-53-16-1,0 16 1,-52 1-1,69 35 1,-52 53 0,0 70-1,18-34 1,-54-1 15,107-35-15,17 0-1,0 0 1,53-36-16,-35 89 16,17-35-1,0 34-15,-17 1 16,0 71 0,0 17-1,17 17 1,18-140-16,0-18 15,0 247 1,-18-195 0,18 54-1,0-106 1,0 88 0,0-105-16,18 87 0,0-70 15,-1 88 1,1-70-1,-18-1-15,17-35 0,1 54 32,0 16-17,-1-52-15,1 18 16,17 35 0,-17-53-1,-18 17-15,0-52 16,18 17-16,-1 0 15,18 1 1,-35-19-16,18 1 16,0 0-16,-1 17 15,19-17 1,17 52 15,-36-52-31,18-1 16,107 89-1,-107-88-15,0-1 0,36 19 16,-36-19 0,36 1-1,-54-18-15,1 0 16,17 0-16,0 0 16,18 0-16,106-53 15,-53-17 1,106-124-1,-160 141 1,19 0-16,158-124 16,-88 107-1,-70 34 1,-18-16 0,-53 34-1,35-70 1,-35 0-1,-35-265 1,-71-53 0,-35 71-1,35 123-15,18 1 16,0 87 0,0 1-1,17 17 1,0 35-16,-17-70 15,-18 35 1,-70-88 0,17 53-1,53 71 1,54 17 0,-19 0-1,53 35 1,-17 1-1,0-1 1,-18 18 0,53 18-16,-53 17 15,0 18 1,-35 70-16,35-70 16,-141 176-1,53 1-15,53-107 16,-54 54 15,54-72-31,71-87 0,-54 123 31,53-70-31,-17 52 32,18-70-32,17-18 15,0 106 1,0-17-1,52 105 1,-16-35 0,-1-88-1,-17-53 1,52 106 0,1-18-1,-1-53 1,1 0-1,-54-35-15,125 88 16,-72-70-16,-17-18 31,106 53 1,-124-89-32,36 19 15,-36-19-15,53 1 16,141 17-1,-176-35-15,53 0 16,71 0 0,-142 0-16,53 0 15,36 0 1,-19-35 0,19-53-1,-107 52 1,107-193-1,-89 35 1,0 106 0,18-36-1,0-17 1,71-194 15,-89 123-15,-35 18-1,0 141-15,0-70 16,-35 17 0,-18-35-1,18 53 1,-18 35 15</inkml:trace>
  <inkml:trace contextRef="#ctx0" brushRef="#br0" timeOffset="58488.52">20232 14482 0,'17'0'109,"72"0"-93,-54 0-16,18 0 31,17 0-16,-52 0 1,35 0-16,0 0 16,0 0-1,-18 0-15,36 0 0,-1 0 32,-17 0-17,35 0 1,-35 0-1,-18 0-15,54 0 16,-19 0 0,18 0-1,-17 0 1,-18 0-16,17 0 16,-17 0-1,71 0 1,-18-18-1,-71 18-15,18 0 32,35 0-32,0 0 15,-17 0 17,-54 0-32,19 0 15,105 18 1,-71-1-1,19-17 1,-19 0 0,1 18-1,-54-18-15,54 0 16,-36 0 0,36 0-1,17 17 1,-35-17-16,70 18 15,-17-18 1,35 0 0,-53 0-1,-52 0 1,34 0-16,107 18 31,-72-18-15,19 17-1,-53-17-15,17 0 32,-35 18-17,-36-18-15,19 18 16,16-18 0,-34 0-16,0 0 15,17 0-15,18 0 16,17 0-1,1 0 1,-36 17-16,54-17 16,-37 0-16,-16 0 15,34 0-15,18 0 16,-35 0 15,-35 0-31,0 0 16,52 0-1,-17 0-15,-18 0 16,36 0 0,-53 0-1,-1 0 1,19 0 0,16 0-1,19 0 1,-53 0-1,-1 0-15,1 0 16,0 0-16,-1 0 16,1 0 15,-1 0 47</inkml:trace>
  <inkml:trace contextRef="#ctx0" brushRef="#br0" timeOffset="60777.83">23460 15311 0,'0'-18'125,"0"71"93,0 17-186,0-34-32,0 34 15,0-17 17,0-18-17,0 18 16</inkml:trace>
  <inkml:trace contextRef="#ctx0" brushRef="#br0" timeOffset="62521.27">23513 15205 0,'35'106'78,"-17"-71"-63,34 35 1,1 36 0,-35-71-1,17 36 1,-17-71-1,0 35-15,-1-17 0,1-18 16,-1 53 0,1-35 31,0-18-32,-18-36 79,17-105-78,1 88-1,17 0 1,-17 36-1,-18-19-15,18 19 0,-18-1 16,35-52 0,-17 17-1,-1 35-15,-17-17 32,0 17-32,18 0 15,-18 1-15,17-1 16,-17-17-16,18-18 31,-18 35-15,18 18-1,17 53 95,0 159-79,-17-142-15,0 72-1,-1-72-15,1-35 0,-1 18 16,1 18-1,0-1 1,-18-52-16,0 17 31,0-17-15,0 0 46</inkml:trace>
  <inkml:trace contextRef="#ctx0" brushRef="#br0" timeOffset="68364.95">26194 14711 0,'53'0'79,"70"0"-48,-35 0-16,1 0 1,-1 0-16,18 0 16,140 0-1,-104 0 1,-1 0 0,-35 0-1,17 0 1,-88 0-16,36 0 15,176 0 1,-53 17 0,-35 1-1,-71-18 1,0 18-16,265 17 31,-177-17-15,-17-18-1,70 17-15,-158-17 16,317 0 0,-282 0-1,70 0 1,-105 0-16,-19 0 16,1 0-16,89 0 15,-72 0-15,124 0 16,-70 0-1,52 0 1,-123 0 0,0 0-16,70 0 15,-35 0-15,54 18 16,-37 0 15,54-1-15,-124-17-16,1 18 15,87-18 1,-88 0 0,1 0 15,-19 0-15,1 0 93,17-141-78,-35-18-15,0 0-1,0 71-15,0 0 16,0-124 0,0 89-16,-17 35 15,17-1-15,-18 19 16,0-177 0,18 141-1,0 0 1,0 53-16,-17-17 15,-1-19 1,-17 37 0,17 34-1,1 18 48,-1-18-48,0 18-15,-140-35 32,-19 35-17,18-18 1,-52 18 0,-142 0-16,177 0 15,-213 0 1,37 36-1,52-19 1,-53-17 0,71 18-1,123-18 1,0 0 15,1 0-31,122 0 16,-387 18-1,229-18-15,106 0 16,-142 0 0,142 17-16,35 1 15,18-18-15,17 17 16,1-17-16,-18 18 16,-1-18-1,19 0 1,-19 0-1,19 0 1,-36 0-16,-88 0 16,35 0 15,88 0-31,1 0 16,-36 0-1,17 0-15,19 0 16,-1 0-1,0 18-15,-17-18 32,0 17-17,0 1 1,-18-18 0,35 0-1,-35 0-15,0 0 16,-35 0-1,70 0 1,1 0 125,17 35-126,0-17-15,0 0 16,0 17-16,0 35 31,0 72-15,17-19-1,1 18 1,-18 18 0,18 35-1,-18-71 1,0-17 15,17-71-31,-17 18 16,36 106-1,-19 0 1,-17-89 0,0-34-1,18-19 1,-18 19 0,0-19-1,17 1 1,-17 0-1,0 34 1,18-34-16,-18 35 16</inkml:trace>
  <inkml:trace contextRef="#ctx0" brushRef="#br0" timeOffset="70560.98">3563 14799 0,'18'0'0,"17"18"16,18-18-16,53 17 16,105 1 15,-122 0-31,175-18 31,159 17-15,-334 1-16,-1-18 15,141 0 1,-52 0 0,-107 0-1,-17 0-15,0-18 16,-18 18-16,36-17 16,35-36-1,-36 0 1,18-53 15,-52-53-15,-36 0 15,0 36-15,0 35-1,0-18-15,-18 35 16,18 18-1,0 36-15,-18-18 16,1-89 0,17 89-1,-36-53-15,-16-18 16,-1 70 0,17-16-1,-17-1 1,1 17-16,34 19 15,-70 17 1,-53-53 0,-1 18 15,90 17-31,-1 0 0,-247-70 31,159 53-15,88 17-16,-53 0 15,35 1-15,-123 17 16,141 0-16,-35 0 16,18 0-1,-71 88 1,105-53-16,19 1 16,-54 17-1,-52 105-15,34-70 16,1 36 15,53-71-31,17 17 0,-70 266 47,70-266-31,18-35-1,0 18 1,0-17-16,18-1 15,35 159 1,0-71 0,-18-34-1,36 16 1,-18-34 0,-36-71-16,54 70 15,-18-34 1,-36-36-1,1 35 1,0-35 0,-1 0-16,-17 18 31,36-18-15,-19 17-1,1 1-15</inkml:trace>
  <inkml:trace contextRef="#ctx0" brushRef="#br0" timeOffset="116142.03">6174 13264 0,'-18'0'109,"-35"0"-78,35 0-31,1 0 16,-1 0 0,0 0-1,1 0 1,-1 0 0,1 0-16,-19 0 31,1 18-16,17 0 1,-35-18 15,1 35-15,-1-17 0,53 17-1,-18-35 1,-17 35-1,17 18 17,-17 18-17,17 34 1,1-34 0,17 53-1,0-19 16,0-52-15,0 0-16,0 0 16,52 106-1,-34-71 1,-18-35 0,18 0-1,-1-18 1,19 106-16,-19-53 31,1 18-15,0-88-16,-1 35 15,18 0 1,36 123 0,0-52-1,-19-19 1,1-69-1,-53-19-15,36 1 16,-19 0 0,36-18-1,-17 0 1,-19 0 0,54 0-16,-18-36 15,0-17 1,-36 36 15,18-1-31,1-17 16,70-18-1,-36-18 1,-17 19 0,0-19-1,0-17 1,0 17-1,-18-17 1,-17 0 0,17-36-1,-35 89 1,0-106-16,18-18 16,-18 18 15,-18 35 0,0 53-15,1 0-1,-1 18-15,0-18 16,18 18 0,-70-124-1,17 89 1,35 17-1,1 53-15,-1-36 16,-17 1-16,17 18 16,0-19-1,-52-17 1,35 18-16,-18 0 16,0 0-1,35 17 1,-35 0-16,-17 1 31,52-1-15,-52-17-1,34 17-15,1 18 16,0 0 0,17 0 30,0 0-14,-17 18-17,17-1 1,18 1-16,-17 17 0,-1-35 16,18 36 15,-35 16-31,17-16 31,18-19-31,-17 1 16,17 35-1,0-35 17,0-1 61</inkml:trace>
  <inkml:trace contextRef="#ctx0" brushRef="#br0" timeOffset="195741.84">20549 12859 0,'0'-18'203,"0"-35"-172,0 36-31,0-19 0,0 19 16,0-1-1,-17-88 1,17 53-16,0 18 16,0-106-1,0 53 1,0-1-1,0-16 1,0-54 15,17-70 1,-17 158-17,0 18-15,0 35 16,0-70-1,18 0 1,0 53 0,17 0-1,-18-36 1,1 71-16,17-35 16,1 17-1,-19 18 1,19-18-1,-19 18-15,1 0 16,17 0 0,0 0-1,18 18 17,-35 0-32,0-1 15,-1 1 1,-17 17-1,0 1 1,0-19-16,0 36 16,0 18-1,-17-1 1,17-17 0,-18-35-1,0-1-15,-17 72 16,0-89-1,17 17 1,-17-17 0,0 0-1,17 0-15,-35 0 32,35 0-17,1 0 1,-1 0 31,18-17-16,0-1-15,0 0-1,106-17 1,-53 17-1,-18 18-15,-17 0 16,17 0-16,0 0 16,1 0-1,34 0 17,-52 18-17,-1-18-15,19 53 31,-1 35-15,0-53-16,-17 1 16,-18 70-1,0-54 1,-18 37 15,1-36-15,-19-36-16,19 18 15,-54 18 1,36-17 0,-71-1 15,0-17 0,53-18-15,36 0-1,-1 0-15,0 0 16</inkml:trace>
  <inkml:trace contextRef="#ctx0" brushRef="#br0" timeOffset="197260.15">21237 12506 0,'35'-18'62,"-17"1"-46,0-1-16,35-17 15,-18 17-15,36-35 16,-36 53 0,0 0-1,0 0 1,-17 0-16,0 0 15,-1 35 32,1 1-31,-18-1 0,18 36-16,-18-18 31,0-18-31,-36 88 31,1-17-15,-36-53 15,19-35-15,34-18-1,0 0 1,-17 0 31,17-18 0,89-53-32,-53 71 16,105 0 1,-88 0-17,18 53 1,-35-35-16,-1 0 16,1-1-16,0 19 31,-1-1-16,1-18 1,-18 36 0,0-35-16,0 35 15,0-35 1,-18 17 0,-35 0-1,36-17 1,-36 17-16,18-17 31,-36-1-15,53 1-16,1-18 15,-1 0 1,1 0-16,-19 18 16,1-18-1,17 0 16,1 0-15,-1 0 0,18-18-16,-18 18 15</inkml:trace>
  <inkml:trace contextRef="#ctx0" brushRef="#br0" timeOffset="198191.73">21890 11977 0,'35'17'32,"-17"-17"-17,35 0 1,53 0-1,-54 0-15,1 0 16,159-17 0,-53 17-1,-18 0 1,-88 0 0,17 0-16,-17 0 15,-35 0 1</inkml:trace>
  <inkml:trace contextRef="#ctx0" brushRef="#br0" timeOffset="198712.07">22437 11448 0,'0'123'31,"0"159"-15,0-123 0,0 70-1,0-176-15,0 35 16,0 36-16,0-36 15,0-17-15,0-18 16,0 0-16,0-36 16,0 1-16,0-1 15,17 1-15</inkml:trace>
  <inkml:trace contextRef="#ctx0" brushRef="#br0" timeOffset="199505.12">23142 11536 0,'0'0'32,"0"141"-17,0-18-15,0-52 0,0 0 16,0-1-16,0-17 15,0 106 1,0 194 0,0-265-16,0 70 15,0 54 1,18-88 0,35 87-1,-36-158 1,19 88 15,-19-123-15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2-26T05:45:2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4498 5168 0,'-18'0'78,"1"35"-62,-19 1-16,19 17 15,-36 70 1,35-88-16,-17 89 16,17-54 15,-17 89-31,0 0 31,35-89-31,0-17 0,0 0 16,0 36-1,17-37-15,19-16 16,-1-1 0,-35-17-16,53 17 15,17 35 1,-34-52-1,-1-18 1,-17 0-16,17 0 31,-18 0-15,36 0 0,18-35-1,-36 0 1,-17 17-16,105-88 31,-70 36-31,-17 17 16,-1 17-1,53-52 1,-35 18 0,-35 17-1,-18 0 1,0 0-16,0-18 15,-36 1 1,1-36-16,-18 18 16,-17-1-16,17-16 15,-18-72 1,36 124 15,-18-17-15,0-36 15,0 71-15,18 17-1,-18-17 1,18-1 0,17 19-1,0 17-15,1 0 16,17 35 109,-18-35-125</inkml:trace>
  <inkml:trace contextRef="#ctx0" brushRef="#br0" timeOffset="4405.05">5697 6262 0,'36'35'62,"-1"-35"-46,0 0 0,0 0-1,1 0-15,-19 0 16,72 0-1,-1 0 17,53 0-17,-88 0-15,-18 0 16,53 0 0,-52 0-1,-1 0 1,-18 0-16,36 0 31,-17 0-15,-1 0-1,53 0 1,-70 0 0,35 0-1,0 0 16,141 0 1,-141 0-17,88 0 1,-71 0 15,54 0-15,-71 0-16,-18 0 15,53 0 1,0 0 0,-35 0-1,88-35 1,-35 17 0,0 18-1,35 0 1,35 0 15,18 0 0,-88 0-15,-35-17-16,-18 17 16,17 0-16,-34 0 15,175-18 1,-158 18-1,106 0 1,0-18 0,70 18-1,-123 0 1,0 0 0,-89 0-1,36 0-15,0 0 16,-18 0-16,89 0 31,-36 0-15,0 0-1,-17 0-15,-18 0 0,-18 0 16,53 0 0,-35 0-16,0 0 15,18 18-15,-1-18 16,18 0-16,-35 0 15,194 0 1,-106 0 0,-88 0-1,18 0 1,17 0-16,53 0 16,-70 0-1,-18 0-15,105 0 16,-17 0-1,-35 0 17,-53 0-32,18 0 15,-1 0 1,-34 0 0,34 0-1,-17 0-15,-18 0 16,1 18-16,17-18 15,17 0 1,-35 0 0,1 0-16,17 0 15,17 0 1,-52 0 0,-1 0-16,19 0 15,-19 0 1,19 0-1,17 0 17,17 0-17,-35 0 1,-17 0 0,35 0 62,-35 0-47,-1 0-15,-34 0 140,-1 0-141,0-18 1,-17-35 15,0-18-15,35 36-16,-18 0 16,-17-53-1,35 52 1,-18-34 15,18 35-31,0 17 0,-17-141 31,17 18-15,0 53-16,0 17 16,0-52-1,0 88 1,0-36-16,0-35 15,0 0 1,0 89-16,0-19 16,0 1-16,0 17 15,0-17 1,0-18 0,0 18-1,0 17 1,-18 18 15,18-17-15,-53 17 77,-18 0-77,18 17-16,-35 1 16,-282 70-1,123-53 1,-18 1 0,107-36-16,-19 0 15,-140 0-15,52 0 16,-176 0-1,141 0 1,-35 0 15,282 0-31,-70 0 16,-159 0 0,123 0-16,18 17 15,-142 19 1,19-1-1,87-17-15,-69 35 16,-90-18 0,125-18-1,-124 36 1,264-53 0,-88 0-16,-211 18 15,176-18 1,-71 18-1,212-18 1,-35 17 0,0-17-16,53 18 0,-18-18 15,0 18-15,18-18 16,-54 17 0,19-17-1,35 18-15,-1-18 16,19 0-16,-1 0 15,0 0 1,1 0 0,-36 0-1,18 0-15,-36 0 16,0 0 0,1 0-1,52 0 48,53 17 77,-17 19-124,-18-19 0,18 1-1,-1 17-15,1-17 0,-18 0 16,18 17-16,-1 0 0,1 0 15,17-17-15,1 70 47,-19-52-31,1-19 0,-18 18-1,0-17-15,17 17 16,-17 1-16,36 87 31,-19-35-15,1-35-1,-18-18 1,0 36 0,0 17 15,0-52 0,0-19-31,18 1 16,-18 17-1,17 0 1,-17-17 0,18 0-1,-18-1 1,0 1 15</inkml:trace>
  <inkml:trace contextRef="#ctx0" brushRef="#br0" timeOffset="13503.11">13776 6368 0,'35'0'78,"-17"0"-63,0 0 1,-1 0-16,1 0 16,17 0-16,0 0 15,-17 0 1,0 0-16,87 0 16,-16 0-1,16 0 16,-69-18-31,17 18 0,17 0 16,-17 0-16,0 0 16,53 0-1,-18 0 1,-35 0-16,-18 0 16,18 0-16,18 0 0,52 0 31,-17 0-16,-53 0 1,35 0 0,-53 0-16,18 0 15,88 0 1,-17 0 0,-36 0 15,-17 0-31,-36 0 0,88 0 31,1 0-15,-18 0-1,-36 0-15,1 0 16,52 0 0,-52 0-1,-18 0 1,-18 0-16,18 0 31,53 0-15,-36 0-1,-52 0 17,0 0-17,17 0 1,0 0 15,1 0-31,-19 0 16,36 0-1,-35 0 17,-1 0 46,-17-18-31,-35-70-32,35 71 1,0-36-16,-18 0 15,18 0 1,-17-53 0,-18-18-1,-1 36 1,19 18 0,-1-1-1,18 54-15,0-19 16,-18-52-1,-17-35 1,17-1 0,-17 18-16,17 0 15,-34-123 1,52 194 0,0-18-16,0 0 31,0-53 0,0 71-15,-18 17-16,18 1 15,0-1 1,-18 0 0,1 1 15,17-1-16,-36 18 17,19 0-17,-19 0 1,19 0-16,-124 0 31,35 18-31,-123 17 31,87 0-15,19-35-16,35 18 16,53-18-16,-18 0 0,-141 18 31,176-18-15,-17 0-16,-195 70 31,213-52-16,-89-1-15,18 1 16,52-18-16,-87 35 16,35-17-1,52-18 1,-34 0-16,17 18 16,-53-18-1,53 0 1,36 0-1,-19 0-15,-17 17 16,0-17 0,18 18-16,18-18 0,-36 0 15,-18 35 1,53-35-16,1 0 16,-18 0 15,17 0 78,0 0-62,-17 0 16,17 0-32,18-18 0,-35 18-15,17-17-1,-17 17 17,18 0 93,17 35 15,0 18-124,0-18-16,0-17 15,35 53 1,-35-36 0,0 18-1,0-36-15,0 1 16,17 70 0,1 71-1,0-53 1,-1-53-1,-17 17-15,0 18 16,18-35 0,0 18-1,-18-18 32,17-18-31,-17 18-1,18 35 1,0-53-16,-1 18 16,1 18-1,-18-36-15,17 18 16,1-18 0,-18 18-1,18 53 1,-18-53-1,0 18 17,0-54-32,0 1 15,17 52 17,1-34 14,-18-1-30,0-17-16,0-1 16,18 19 31,-18-19-32</inkml:trace>
  <inkml:trace contextRef="#ctx0" brushRef="#br0" timeOffset="19622.52">17304 6227 0,'17'0'156,"1"0"-140,35 0-1,-18 0 1,0 0 0,1 0-1,-19 0 1,19 0 15,-19 0-31,36 0 16,0 0-1,35 0 1,-52 0 0,17 0-16,-18 0 15,53 17 1,-53-17-16,-17 0 16,17 0-1,0 0-15,-17 0 0,17 0 16,36 18-1,70-18 1,-53 17 0,-35-17-16,53 0 15,35 18 1,0-18 15,-53 0-15,-17 0-1,17 0 1,36 0 0,17 0-1,18 0 1,-54 0 0,107 0-1,-36 0-15,-34 0 16,34 0-1,0 0 1,-70 0 0,0 0-16,70 0 15,-52 0 1,123 0 0,17 0 15,-70 0-16,36 0 1,-107 0 0,106 0-1,1 0 1,52 0 0,-88 0-1,0 0 1,-141 0-16,0 0 15,53 0-15,-53 0 16,-18 0-16,88 0 16,18 18-1,-17-18 1,-18 17 15,-36-17-31,54 0 16,-36 0-1,35 0 1,19 0 0,-89 0-16,-18 0 15,53 18-15,106-18 16,-88 0 0,70 18-1,18-18 1,-158 0-16,122 0 15,-34 0 1,-71 0 0,35 0-1,-53 17 1,0-17-16,107 0 31,-1 0-15,17 0-1,-69 0 1,158 0 0,-89 0-1,19 0 1,-19 0 0,-69 0-1,-1 0-15,-53 0 16,18 0-1,-35 0 1,-1 0 78</inkml:trace>
  <inkml:trace contextRef="#ctx0" brushRef="#br0" timeOffset="23491.4">4568 7426 0,'53'0'31,"-35"0"-15,17 0-16,53 0 16,1 0-1,17 0 1,17 0-1,-70 0-15,35 0 16,71 0 0,229-18-1,-159 1 1,-105-1 0,-1 18-1,1-35-15,140 35 0,-140-18 16,176 18-1,17-18 1,-105 18-16,-1 0 16,142 0-1,70 0 1,-176 0 0,0 0-1,106 0 1,-159 0-1,53 0 1,53-17 15,-141 17-31,-124 0 16,106 0-16,18 0 16,35-35-1,-71 35 1,1 0-16,-89 0 15,71 0-15,-53 0 0,35 17 16,36-17-16,-107 0 16,89 18-16,-18-18 15,-53 0-15,89 0 16,-89 0-16,89 0 16,105 17-1,-123-17 1,17 0-1,-87 0 1,17 0-16,17 0 0,-17 18 16,106 0-1,-106-18 1,0 17 15,-18-17-31,0 0 16,-17 0-1,-1 18 1,19-18 0,-1 18-1,0-18 1,-17 0-16,52 0 16,1 0-1,-18 0 1,123 0-1,-105 0-15,123 0 16,0 17 0,-88-17-1,141 0 1,53 0 15,-230 0-31,159 0 16,-105 0-1,70 0 1,-18 0 0,-140 0-16,52 0 15,18 0 1,17 0 0,-17 0-1,53 0-15,-106 0 16,229 0-1,-18-17 1,-105-1 0,-18 18-1,-88-18-15,212 1 32,35 17-17,-142 0 1,107 0-1,-18 0 1,-177 0-16,160 0 16,-1 0-1,-194 0 1,265 0 0,-212 0-16,177 0 15,-36 0 1,1 0-1,-160 0 1,107 0-16,-125 0 16,19 0-16,246 17 31,-264-17-31,89 0 16,-19 18-1,0-18-15,-87 0 0,87 0 16,1 18-1,-36-18 1,18 17 0,-53-17-16,-18 0 15,53 0 1,-53 0-16,18 0 0,-17 0 16,16 18-1,-34-18-15,35 0 16,-35 0-16,52 0 15,-52 0-15,105 18 16,1-18 0,-1 17-1,1-17 1,-107 0 0,1 0-1,70 0 1,-17 18-1,-36-18 1,18 0-16,-35 18 16,-1-18-16,1 0 15</inkml:trace>
  <inkml:trace contextRef="#ctx0" brushRef="#br0" timeOffset="35293.08">13053 6050 0,'70'71'110,"-52"-18"-95,17-18 1,-17 0-16,-18 0 0,0 1 15,18-19 1,-18 19-16,0-19 16,17 36-1,-17 0 1,0-18 0,0 18-16,0 0 15,0 18 16,0-18-31,0-36 0,0 54 16,0 35 0,18-71-1,-18-17 1,0 35 0,0 35-1,0-71-15,0 19 16,0 17-1,0-18-15,0 35 16,0 19 0,0-54-16,0 0 15,0 36 1,0-54-16,0 19 16,0-1-16,0 0 15,0 0-15,0 36 16,0-36-16,-18 18 31,18 0 0,0-35-31,0-1 32</inkml:trace>
  <inkml:trace contextRef="#ctx0" brushRef="#br0" timeOffset="38033.76">13017 6015 0,'18'17'15,"35"1"1,-18-18-16,1 0 15,17 0-15,-1 0 16,19 0 0,17 0-1,53 0 1,-105 0-16,87 0 16,-35 0-1,-17 0 1,35 0-1,70 0 1,-70 18 0,-36-18-16,124 0 31,-123 0-31,-36 0 16,53 0-1,-52 0-15,87 0 16,1 0-1,52 0 1,36 0 0,-142 0-16,18 0 15,-17 0 1,105 0-16,1 0 16,-124-18-1,17 18-15,230-35 16,-123 17-1,-72 18-15,160 0 16,-159 0 15,35 0-15,-53 0 0,-70 0-16,17 0 0,106 0 31,-53 0-16,-35 0 1,53 0 0,-71 0-16,36 0 15,123 0 1,35 0 0,-105 0-1,-36 0-15,88-35 16,159 35-1,-176 0 1,88 0 15,-123 0-15,140 0 0,-52 0-1,-106 0 1,-53 0-16,52 0 15,72 0 1,-71 0 0,52 0-1,-122 0-15,17 0 16,105 0 0,1-18-1,-88 18 1,17 0-1,-18-17 1,89 17 15,-106 0-31,0 0 0,53 0 16,0 0 0,17 0-16,-88 0 15,18-18-15,18 18 16,105 0-1,-52-18 1,-89 18 0,36-17-1,-19 17 1,-16 0-16,17 0 16,70-18-1,-70 18 1,71-18-1,-89 18-15,71-17 32,-53 17-17,35-18 1,-35 18 0,-18 0-16,-17 0 15,-1 0 1,-17 35 93,0 1-93,18 105-1,0-53 17,-1 53-17,1 36 1,-1-54-16,19 89 16,-36-18-1,0-18 1,0-35-1,0-17-15,0-18 16,17 52 0,1 19-1,-18 34 1,0-122 0,0 157-16,0-69 15,0-142 1,0 71 15,0-88-15,0-1-16,0 1 0,0 0 15,0-1 17</inkml:trace>
  <inkml:trace contextRef="#ctx0" brushRef="#br0" timeOffset="40695.58">12823 8114 0,'18'0'15,"0"0"1,17 0 0,-17 0-16,35-18 15,123-17 1,18 17-1,-35 1 17,-71 17-32,194-18 31,-17 18-15,-195 0-16,107 0 15,-19 0 1,89 0-1,-70 0 1,70 0 0,-141 0-1,423 0 1,-441 0 0,441 0-1,-282 0 1,18 0-1,105 0 1,71 0 15,-388 18-31,106-18 16,35 0 0,141 17-1,-124 19-15,-16-36 16,-37 17-16,-105-17 15,229 0 1,-123 0 0,-35 0-16,-71 0 15,88 0 1,35 0-16,36 0 0,35 0 16,0 0-1,17 0 1,-105 0-1,0 0-15,158 0 32,-123 0-17,36 0 1,-178 0-16,37 0 16,87 0-1,-35 18 1,18 0-1,-89-18-15,-52 0 16,158 0 0,-123 0-16,71 0 15,-89 0 1,-17 0 0,17 0-16,-17 0 15,35 0 1,0-18-1,17 18 17,-17 0-17,35 0 1,-17 0 0,-1 0-1,1 0 1,52 0-1,-52 0-15,-1 0 16,-34 0 0,-1 0-1,-17 0-15,-1 0 16,36 0 15,0 0-15,-35 0-1,-1 0 17,1 0-32</inkml:trace>
  <inkml:trace contextRef="#ctx0" brushRef="#br0" timeOffset="133123.4">11201 7902 0</inkml:trace>
  <inkml:trace contextRef="#ctx0" brushRef="#br0" timeOffset="136015.84">7726 5098 0,'-35'0'94,"-195"53"-63,107-53-15,-1 0-1,18-36 1,71 36 0,-18 0-1,-70 53 1,-54 18 0,19-1-1,87-70-15,18 18 16,-35-18-16,-88 0 15,105 0 1,-52 0 0,87 0 15,1 0-31,-18 0 16,35 0-1,1 0 1,-18 0-1,17 18-15,0-1 16,-70 71 0,35-17-1,0-18 1,36 53 15,17-36-15,0-17-1,0 0 1,35 53 0,0-71-1,194 177 17,-35-53-17,-88-106-15,-35-18 16,35 35-16,-36-52 15,195 17 1,35 1 0,17-36-1,-70 0-15,-18 0 16,354 0 0,-284 0-1,178 0 1,-54 0-1,124 0 1,-53 0 0,35 0 15,-317 0-15,70 0-1,-159 0-15,142 0 16,-124 0-1,18 0 1,-54-18 0,-52 18-16,18 0 15,123-18 1,71 18 0,17-35-1,-247 17-15,53 1 16,212-54-1,-247 54 1,35-1 0,0-35 15,-35 0-15,18-17-1,-18-1 1,0-53-1,0 1 1,0 17-16,-1-35 16,-34 35-1,-18 53 1,-18 18 0,1 17-16,-18-35 15,-36-17 1,-52-54-1,17 54 1,18 17 0,52 35-16,-52-17 15,-71-35-15,-88-19 32,89 54-17,-54 0 1,53 17-16,-211 18 15,70 0 1,53 0-16,53 0 16,-141 0-1,-71-35 1,194 35-16,18 0 16,89 0-16,-336 0 15,70 17 1,-105-17-1,405 0-15,-87 18 16,-319 17 0,213-35 15,140 18-15,71-18-16,18 18 15,0-18-15,0 0 0,17 17 16,-35 1-1,35 0-15,-35-18 16,18 0-16,-18 17 16,-17 1-16,-1 0 15,36-18-15,-106 35 16,70-18 0,18 1-1,0 0 1,53-1-16,-53 1 15,18 0 1,0-1 0,17 1-1,1 0 1</inkml:trace>
  <inkml:trace contextRef="#ctx0" brushRef="#br0" timeOffset="150226.07">5821 6156 0,'17'0'94,"19"0"-78,-19 0-1,19 0 1,17 0 0,-18 0-1,18 0-15,0 0 16,0 0-1,-18 0 1,18 0 0,-18 0-16,-17 0 15,-1 0 1,36 0 15,-35 0-15,17 0-1,18-18 1,-18 1 0,18-1-1,18 18 1,17-18 0,-70 18-16,-1 0 15,54 0 1,-36 0-16,0 0 15,18 0 1,36 0-16,-19 0 0,54 0 16,-19 0-1,-69 0 1,-19 0 15,1 0-15,35 0 15,-35 0-15,17 0-16,0 0 15,36 0 1,-54 0-16,19 0 16,-1 0-1,71 0 1,141 0-1,-36 18 1,-17-18 0,-141 0-1,18 0-15,-18 0 16,53 0-16,-71 0 16,35 0-1,-17 0 1,35 18-1,-52-18-15,17 0 0,17 0 16,18 0 0,-17 0-1,-18 0 1,35 0-16,-70 0 16,17 0-16,-17 0 15,70 0 1,18 0-1,17 17 1,-52-17 0,70 0-1,300 36 17,-300-36-17,-18 0 1,1 0-16,-89 0 15,18 0-15,-18 17 0,1-17 16,52 0 0,-71 0-16,19 0 15,105 18 1,-88-18-16,-18 0 16,177 18-1,-107-18 1,37 0-1,-1 0 1,-106 0-16,0 0 16,71 0-1,-71 0 1,-17 0 15,17 0-15,-17 0-1,0 0 1,-1 0 0,18 0-1,-17 0-15,35 0 16,123 0 0,-17 0-1,-53 0 1,-71 0-16,-17 0 15,35 0 1,-36 0 0,19 0-1,-19 0 1,1 0-16,0 0 16,-1 0-16,1 0 15,0 0 1,-1 0-1,1 0-15,0 0 16,-1 0 0,107 0-1,34 0 1,1 0 0,35 0-16,-70-18 15,17 18 1,-159 0 140,0 0-156,-52 0 16,-1 0-1,18 0 1,-105-18 0,69 18-1,54 0 1,0 0-1,17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2-26T05:49:01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3757 11871 0,'18'0'94,"17"0"-78,0 0-16,-17 0 15,52 0 1,19 0-1,-19 0 1,177-18 0,-70 18-1,-19-17 1,-34-1 0,-36 0-16,265-35 15,-230 36-15,-17-1 16,335 1-1,-141 17 1,-18 0 0,53 0 15,-35 17-15,-124-17-16,36 35 15,17-35 1,-158 0-16,52 0 15,124 18 1,-53 17 0,195 18-1,-231-35 1,230 35 0,-317-53-16,176 0 15,-36 18 1,72-1-1,-142 1 1,300-18 15,-141 17-15,-106-17-16,17 0 16,36 0-1,-70 0-15,-107 0 16,107 0-16,34 0 15,-34 0-15,87 0 16,36 0 0,-88 0-16,52 0 15,-70 0 1,-17 0-16,87 0 16,36 0-1,-123 0 1,246 0-1,-335 0-15,230 0 16,-18 36 0,-106-19 15,70 1-15,-211-18-16,88 18 15,247-18 1,-88 0-1,35 0 1,36 17 0,-160 1-1,54-18 1,-89 0 0,-52 0-16,17 0 15,106 0 1,-212 0-16,230 0 15,-89 0 1,124 0 0,35 18 15,-106-18-15,-52 0-1,70 0 1,-89 0-1,-69 0-15,34 0 16,124 0 0,-18 0-1,-105 0 1,52 0 0,18 0-1,-70 0 1,-18 0-1,-18 0 1,-53-18 15,36-35 1,-19 0-17,1 18-15,18 0 16,-36 17-16,53-35 15,177-71 1,-142 72 0,-70 16-1,-17 1-15,-36 17 16,17-17 0,-17-18-1,-35 18 1,35 0-1,-71-36 17,-70-35-1,71 53-15,-36-17-16,88 52 15,-140-105 1,52 34-1,0 37 1,0-1-16,53 17 16,-17 19-16,-248-89 15,18-18 1,18 71 0,229 53-16,-88 0 15,35 0 1,53 0-16,-88 0 15,-53 0 1,-18 18 0,-70 0 15,212-18-31,-124 17 16,-89 1-1,19 53 1,-177-36-1,353-35-15,-124 35 16,-141-35 0,177 0-1,-1 18 1,19-18-16,122 0 16,-281 17-1,88 1 1,-124 0 15,300-18-31,-71 17 0,-34-17 31,34 0-31,-70 18 0,0-18 32,-17 0-17,-19 0 1,71 0-16,-35 0 15,18 0 1,35 0 0,35 0-1,88 0-15,-52 0 16,-54 0 0,72 0-1,-37 0 1,-34 18-1,-1 35 1,-17-18 0,71-35 15,17 17-15,53 19-1,-18-36-15,1 17 31,17 1-15,0 0-16,-18-1 16,18 1-16,0 35 15,0 0 1,0 17 0,0-52-16,0 53 15,0 52 1,0-88-16,0 53 15,0-52 1,0-1 0,0-17 15,0-1-31,0 1 16,18 0-1,-1 17 1,1-18-1,-18 1-15,0 0 16,17-1 0,-17 1-1,18-18 1,-18 18-16,18 17 16,17 18-1,-17-18 1,17 0-1,-35-17 1,35 0 15,-35-1-15,18 1 0,-18 0 124,17-18-124,1 0-1,0 35 1,35 18 15,-36-36-15,19-17 0,-19 0-16,36 0 31,-35 0-16,-1 0 1,19 0 0,-1 0-16,-17 0 15,87 0 1,-87 0 0,0 0-16,17 0 31,-17 0-16</inkml:trace>
  <inkml:trace contextRef="#ctx0" brushRef="#br0" timeOffset="80771.03">30656 13511 0,'0'-17'0</inkml:trace>
  <inkml:trace contextRef="#ctx0" brushRef="#br0" timeOffset="93422.28">17339 15046 0,'88'18'31,"-35"-1"-15,0-17-16,0 18 0,0-18 16,70 18-1,89-1 1,-141 1-16,158-1 0,18-17 15,-124 18-15,142-18 16,-36 0-16,318 0 16,17 35-1,-211-35 1,53 18 0,-194-18-1,123 18-15,123-18 31,36 35-15,-70-35 0,-354 0-16,177 0 0,-106 0 15,18 18-15,-36-18 16,177 0 0,-247 0-16,106 0 15,17 0-15,1 0 16,17 0-16,-18 0 15,-35 0-15,0-18 16,18 0 0,-18 1-1,-88 17 1,18 0-16,-18-18 16,-36 0 15,36-52 0,35-89-15,-17 0-1,17-35 1,-35 71-16,-35 88 16,35-160-1,-36 107 1,-17-18-1,0 18 1,-88-35 0,70 105-16,-70-52 15,-53-54 1,-35 18 0,-36 0 15,71 36-31,-36 52 15,-52-17 1,18 17 0,-89 18-1,70 0-15,-105-17 16,-529 17 0,476 0-1,-141 17 1,299-17-16,19 36 15,-318-19 1,88 1 0,-18 35-1,159-36 1,-159 36 0,301-35-1,-142 17-15,123-35 31,-87 18-15,17 0 0,194-18-16,-35 17 15,-194 18 1,123-17 0,53 0-1,53-18-15,-70 17 16,52-17-1,18 18-15,36-18 16,-36 18-16,35-18 16,0 35-1,1-17 1,17 17 0,-36 0 15,19 53-16,-18 53 1,35-88-16,0 212 16,0-18-1,0-194-15,0 35 16,17 0 0,-17-70 15,35-1 0,-17-17-15,0 18-1,-18 0 1,35-1 0,-17-17-1,-1 0-15,36 36 16,0-1-1,-18 0 1,54 36 0,-37-18-1,-16-36-15,-1 1 16,36 0 0,-54-18-1,19 0 1,-36-18-1,35 0 1,-18 18-16,72 0 16,-1 0-1,0 0 1,18 0 0,-53 0-1,106 0-15,17 53 31,53-17-15,36-19 0,-195 1-16,-17-18 15,71 0 1,-107 0 0,19 0 46,-19 0-46,1 0-1,0 0-15</inkml:trace>
  <inkml:trace contextRef="#ctx0" brushRef="#br0" timeOffset="118222.07">12435 14975 0,'18'0'78,"35"0"-47,-35 0-15,35 0 0,-18 0-1,71 0 1,-36 18-1,-52-18 1,17 18-16,36-18 16,-1 0-1,-35 0-15,1 0 16,70 17 0,-18-17-16,-18 0 15,177 0 1,-70 0 15,-54 0-15,-88 0-1,1 0-15,34 0 16,36 0 0,53 0-1,-18 0 1,106 0-1,-88 0 1,-36 0 0,-52 0-1,70 18 1,-71-18-16,36 0 16,0 0-1,-18 0 1,0 0-1,-17 0 1,0 0-16,140-18 31,-70-17-15,-35 17 0,-71 1-16,1 17 15,-1-18-15,-17 18 16,35 0-1,35 0 1,-18 0 0,-34 0-1,-1 0-15,-35-18 16,35 18-16,-17 0 16,-1 0-16,1 0 15,53-52 16,-54 52-31,1 0 16,17-18-16,-17 18 16,17-18-16,-17 18 0,-1 0 15,1-17 1,0 17-16,-1-18 16,1 18-1,35 0 1,-36 0-16,36-18 15,0 18-15,-35 0 16,17 0-16,18-17 16,-18 17-1,-17-18 17,0 18-1,-1-53 31,-17 36-46,0-19-16,0 19 16,18-36-1,-18 0 1,0-53-1,0 18 17,0 35-17,0 18-15,0-1 16,-18-52 0,-35-18-1,36 36 1,-36-1-1,35 1 1,1 52 0,-1 0-16,0-17 15,-17 0 1,17 17-16,-17 0 16,0 1-1,-18-54 1,-53 36-1,-35-18 1,35 0-16,18 36 16,17-19-16,-17 19 15,-176-36 1,52 35 0,-17 0-1,140 1 1,-228-1 15,-142-35 0,371 53-31,-106-17 16,124 17-16,-1 0 0,0 0 16,-87 0-1,87 0 1,-88 17-1,124-17 1,-106 53 0,-35-18-1,105 1 1,0-19-16,36 1 16,-141 53-1,123-71 1,18 17-16,17 1 0,-70-1 15,70 1 1,0 0 0,-52-1-1,35 19 1,17-19-16,-17-17 16,17 36-1,0-36-15,1 52 31,-18-16-15,17-19 0,0 36-1,-17-35-15,35 17 16,-18 53 0,1-35 15,-1 0-31,18-35 15,0 0-15,0-1 32,0 18-17,0-17 1,0 0-16,0-1 16,0 19-1,0-1 1,18-17-1,17 52 1,-35-17 0,18 18-1,-18-36 1,0 0 0,0 0-1,17-35-15,-17 53 16,0-17-1,0-1 17,0-17-32,18 17 31,-18 0-15,0-17-16,0 52 15,18 1 1,-1-36-16,-17 0 15,0-17-15,18 17 16,-18-17-16,0 17 16,0-17-1,0 17 17,17-17-1,-17 17 16,18 18-16,0-35-15,-18-1-1,0 19 1,17-19 15,-17 1 0,18-1 32,0 1-48,-1 0 32,1 17-15,0-17-17,-18-1 1,0 1-1,17 0 1,-17 17-16,18-35 0,-18 17 16,0 1-16,0 0 31,17 17-15,-17-17-1,18-1 16,-18 1-31,0 0 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12-26T05:53:19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26899 5821 0,'0'0'0,"0"123"31,0-52-16,18-1-15,-18-17 16,18 71 0,-1-71-1,-17 0 1,18 52 0,-18-34-1,0-18 1,17-18-16,-17 18 15,18 35 1,-18-52 0,18 17-16,-18 17 0,0-35 15,0 18 1,0-17-16,0-1 0,17 71 16,-17-89-1,0 1 1,18 0-1,0-18 64,17 17-64,0 1-15,-17-18 16,17 17-1,-17-17 1,17 18 0,-17-18-16,-1 0 15,54 0 1,-36 0 0,18-18-1,-35 18 16,-1 0-15,1 0 15,35 0-15,-35 0-16,-1 0 16,1 0-1,52-17 1,36 17-1,-35 0 1,-36-18-16,18 18 0,0 0 16,35-35-1,-53 35 1,18 0 0,-35-18-1,0 18-15,34 0 16,1 0-1,-17 0 17,-19 0-32,1 0 15,0 0 17,-18-35-1,17 35-16,1-18 17,-18 1-17,0-19-15,0 19 16,0-36-16,0-35 16,0-36-1,0 89 1,0-71-1,0 53 1,-18 0-16,18-17 0,0-36 16,0-35-1,0 17 17,0-17-17,0-18 16,0 107-15,0 34 0,0-17-1,0-1-15,0 19 16,-17 17 78,-36 0-63,0 0-15,-71 0-1,71 0 1,-88 0-1,-35 0 1,-53 0 0,105 0-1,1 0 1,87 17-16,-17-17 16,1 0-1,16 0-15,1 0 16,17 0-16,-35 18 15,-35-18 1,53 18 0,-36-18-16,-87 35 31,52-17-15,0-18-1,71 17-15,17-17 16,0 0-1,-17 0 1,53 0 328,-1 0-329,-17 18 1,36-18 0,-36 17 15,35 1-15,-35 0 15,18-1 0,-1 1-15,1 17-1,-18 1 17,18-19-1,-1 1-31,-17-1 15,35 54 17,1 35-17,-36-71 1,0 18-16,17-35 16,-17 35-1,18-18 1,-18 18-1,0 0-15,0 0 16,0 17 0,18 1-1,-18-18 32,35 17-31,-17 1-1,-18-1 1,0-52-16,0 0 16,17 17 46,1-17-46,-18 17-16,17 0 15,19 0 17,-36-17-1,17-18-15,1 53 15,17 0 0,-35-36 0,18-17 16,-18 18-31,18-18-1,17 0 1,-18 0-16,19 0 16,87 0-1,18 0 17,-52-18-1,-37 18-31,-34 0 15,35 0-15,0 0 0,17 0 32,-34 0-17,-1 0-15,0 0 16,106-17 0,-70-1-1,-18 18-15,17 0 16,-34 0-16,17 0 0,0 0 15,-18 0-15,0 0 16,18 0 0,-18 0-1,1 0 1,-19 0 0,19 0 15,-1-17 0,-18 17 0,1 0-15,0 0 0</inkml:trace>
  <inkml:trace contextRef="#ctx0" brushRef="#br0" timeOffset="5716.15">8061 16775 0,'-35'0'47,"-1"0"-31,-87 0-1,88 0 1,-36 0-1,18 0-15,0 0 16,-176 0 0,158 0-1,-87 0 1,105 0-16,0 0 16,-141 0-1,123 0-15,-35 0 31,-17 0-15,70 17-16,-53-17 16,-35 18-1,53-18 1,17 17 15,-35 1 0,71 17-15,18-17 0,-1 0-1,18-1 17,0 1-1,0 0-16,0 17 1,35 0 0,-17 0-1,70 18 1,-35-35 0,70 17-16,36-17 31,35 0-16,18-18 1,-89 0-16,-70 0 0,88 0 16,265 0-1,-159 17 1,35-17 0,-229 18-16,159-1 15,105 19 1,-228-36-1,122 0-15,-123 0 0,124 0 16,-124 0-16,124 17 16,-142-17-1,89 0-15,71 0 16,-89 18 0,17 0 15,-122-18-31,105 0 0,-88 0 15,158 0 1,-17 0-16,-105 0 16,352 0-1,-195-18 1,-175 18-16,299 0 16,-317 0-16,141 0 15,106 0 1,71 0-1,-107 0 1,124 0 0,-194 0-1,53 0 1,53 0 15,-35 0 0,-142 18-15,-52-18 0,-1 17-16,1-17 15,176 36 1,-124-19 0,-17-17-16,-71 18 15,89-18 1,-18 0-16,-53 0 15,52 0-15,54 0 0,-106 17 16,229 1 0,-141-18-1,-17 18-15,-1-18 16,142 17 15,-89-17-31,-70 18 31,-18-18-15,54 0 0,16 0-1,1 0 1,-71 0-16,0 0 16,54 18-1,16-18 1,-34-18-1,-18 18 1,17 0 0,53 0-1,1 18 1,87 17 0,-122-35-1,-90 0 1,107-18-16,-18 18 0,230-35 31,-195 35-15,-70 0-16,-53 0 15,35 0-15,36 0 16,-72 0-16,160 0 16,-177 0-1,89 0-15,88 0 16,70 0-1,-124 0-15,-122 0 16,246 0 0,-53 0-1,-88-18 1,-17 18 0,-71 0-16,53-17 15,17 17-15,142-18 31,-177 18-15,53 0 0,-123 0-16,52 0 15,54 0 1,-54 0 0,89-18-1,53 18 1,-107 0-1,-34 0 1,-36 0-16,195 0 47,-177 0-47,17 0 0,89 0 16,-18-17 15,-18-1-16,36 1 1,0-1 0,-36-17-1,18 17 1,-17 0 0,-53 1-16,-54 17 15,142-53 1,0 53-1,-142 0 1,71 0-16,1 0 16,-54 0-16,0 0 31,1-18-31,-1 1 16,-18-1 15,19-35 0,17 35-15,-53-17-1,35 0 17,-17 17-17,-1-17 1,-17 0 15,0 17-31,0 0 16,0 1-16,0-19 0,0-17 31,0 1-15,0 16-16,0-34 31,-17 34-16,-19-16-15,-52-19 16,53 36 0,-36-1-16,36 1 15,-18 18-15,18-19 0,-18 36 16,-106-35-16,89 17 16,17 18-1,-36 0-15,-105 0 16,-70 0-1,-36 0 1,159 0-16,-335 0 16,176 0-1,176 36-15,-158-36 16,35 0-16,-423 0 31,582 0-31,-142 17 0,-246-17 31,-53 0-15,264 0-16,-17 0 0,159 0 16,-495 0-1,36 0 1,0 0 0,176 0-1,107 0-15,-284-17 16,195-1-1,-105 18 1,52-18 0,264 18-16,107 0 15,-460-17 1,213-36 0,105 35-1,71 18 1,-35-18-1,-1 18-15,-158-17 16,176 17-16,124 0 16,-300 0-1,0 0 1,159 0-16,34 0 16,-193 0-1,-17 0 1,69 0-1,125 0-15,-125 0 16,36 0 0,53 17-1,-70 1 1,-18 17 0,140-35-1,19 0-15,-230 0 31,36 0-15,-71 18 0,335-18-1,-335 0 1,158 18 0,107-18-1,-36 17 1,36-17-1,-1 18 1,1-18 0,70 0-1,-18 18-15,1-1 16,-71 1 15,88 0-15,-18-1-1,1 1 1,-72-1 0,90 1-1,-1 0 1,-18-1 0,36 1-1,-1 17-15,1-17 16,-35 17-1,34-17 1,1 17 0,0 0-16,17-35 15,-70 53 1,53-35 0,-1 0 15,19-1-31,-18 1 15,-18 17 1,17-17 0,-17-18-1,0 35 1,36-35-16,-1 0 16,-35 0-1,36 0 1,-1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C3EF-8500-180F-270C-F56763446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792FE-220A-545C-9EC6-DB4030877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3855E-0855-0645-7EAC-71FB07CB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DBF2B-402D-0CA8-92D7-A42AF051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EE5F7-7A09-5CCB-9352-7BB4378F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05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003C-83C4-A1C4-8600-9DAB37C1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456E3-274C-D72A-DF4D-D95258276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24F0D-B864-BF3E-DAD1-8A10C730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B1667-368B-52B7-481B-81976E6A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2C088-7DBA-C466-7B10-BF2B44CB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49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B615F-6F48-5364-E193-C27A63DEC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C72C2-0AE6-D6B4-8B1A-361B29513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915F9-5DF5-2FFA-5094-F8720E44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5A6D1-D87B-48C6-69C7-3F54F47F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C6E8-B0D7-7EFE-99D7-363A892A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21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903-1ABD-76DA-7D2F-1FF643C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FD3B-80C0-D832-DF33-847969D6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8481-E08E-A338-3494-A45338AC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4E46A-8B70-CD8A-2DD8-EA96A195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61A7A-FF5C-6B4F-8B21-1A4B8E8A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840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205D-ABA2-EDD6-3E64-156C080F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0C5F-B53C-F5FE-4CAD-D4E5FC860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9128-4A2A-A948-276F-96C1C1D6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40FF-8E39-DABD-60F2-9B8C0904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AC2E2-8B26-E6EA-8B98-FA29156C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677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B82A-9C34-1CA0-A4E7-61475894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C1B9-A33E-20B9-D94A-C5DA5B957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1A11A-64DC-A3C4-E3FA-967E1084F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54E53-CC16-3B8B-AFE9-98B54692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E8E66-7285-8E1C-C51F-C4932BB8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6F6B8-6C7B-68A1-E36A-09BE7FB7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55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30F1-6796-8EA1-2BA9-6582126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A5198-5620-5B30-9B2D-2ED2AA28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BB368-7339-52A8-CD55-63EC79CB9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207EA-BA0A-3814-344E-EE1CEAB0B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08FE6-5CAF-91F7-5CE3-DD04E73E6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4F748-1E3D-C44E-B488-73ACCAB1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6D124E-9C13-4E5B-917E-EA854546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20B20-D8FA-B13A-F356-B942D304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753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D70F-6D00-1557-0C9C-BAE3EAD6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18606-D4F7-F020-B7FD-9681D140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49E-1491-83A8-20C7-10C6A3BD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E4E8F-41CE-2ABB-3453-97AFA280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272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C0588-BF9A-3DA0-A752-CD524865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823F3-D74B-E538-395E-0A1874DD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CCDC7-B042-B26C-3FB9-40D8BA09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996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7F43-C839-CB20-E9DF-7C4E5F0C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7042-D27A-3099-FC47-BD3A4226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8FE0-60F8-8642-BA5D-98D59D8C7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241C-834E-615D-246A-554B7625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A15C6-124D-362A-7B07-5A2211FD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F1D7E-52A6-41BD-2156-AD3CD24E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547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1910-80A8-86D1-0A3E-136FC3B9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E4B4C-C1BC-4095-15FD-8655EB181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0B3DE-68D1-FD12-E3F2-275AB8B50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C01B2-217C-9CAF-1E81-BA464DBE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A4DA-CEB7-9717-F7BC-D9ADD055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A01C4-5A51-6E3D-F5C8-E9523BAD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611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4215-91C3-1498-0A97-125F3680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4BCF5-1DE9-397E-A54F-3FD34DFAC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4B09-E3EE-B650-EA31-6844AE879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07FF5-32DA-4792-9ACA-3B5574626A06}" type="datetimeFigureOut">
              <a:rPr lang="en-SG" smtClean="0"/>
              <a:t>26/12/2025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6009-D7EC-C071-069F-8F6A92FF7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A2454-F69F-38C6-F674-961B3219C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831F59-953D-4B4B-9BE6-22B52ACD86B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12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93424-4E69-80C1-F774-0CF7D7F156DA}"/>
              </a:ext>
            </a:extLst>
          </p:cNvPr>
          <p:cNvSpPr txBox="1"/>
          <p:nvPr/>
        </p:nvSpPr>
        <p:spPr>
          <a:xfrm>
            <a:off x="2451316" y="2782669"/>
            <a:ext cx="72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Detect Asia sample size simulation</a:t>
            </a: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2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4A023B90-43E5-90EA-9F75-94C2E94B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9" y="649705"/>
            <a:ext cx="10585302" cy="53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1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1124-E6DE-FF3D-63FD-152386C5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Trial setting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104F-90E9-0350-1278-CD7CFBB65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13" y="1586516"/>
            <a:ext cx="11255174" cy="435133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Study sites: 6 intervention + 2 control (random?)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Data collection: x samples from each site each month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Time points: 12 months pre-intervention + 12 moths post-intervention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Outcome: time to positive culture (Assume 100% sensitivity? Gold standard? Distribution? 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Random effect: within site, 0.3-0.6 autocorrelation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Effect size: 20%-30% reduction (-0.3 log scale) (reduction in mean or median? What is baseline value?)</a:t>
            </a:r>
          </a:p>
          <a:p>
            <a:pPr marL="0" indent="0">
              <a:spcBef>
                <a:spcPts val="1200"/>
              </a:spcBef>
              <a:buNone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4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34B6-A613-3B3E-5EF0-95A48C14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73F-5DA8-22F4-72CB-5A376FB4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1. Define the </a:t>
            </a:r>
            <a:r>
              <a:rPr lang="en-SG" dirty="0" err="1"/>
              <a:t>estimand</a:t>
            </a:r>
            <a:r>
              <a:rPr lang="en-SG" dirty="0"/>
              <a:t>: detection time deduction</a:t>
            </a:r>
          </a:p>
          <a:p>
            <a:r>
              <a:rPr lang="en-SG" dirty="0"/>
              <a:t>2. Data simulation</a:t>
            </a:r>
          </a:p>
          <a:p>
            <a:r>
              <a:rPr lang="en-SG" dirty="0"/>
              <a:t>3. Population parameters</a:t>
            </a:r>
          </a:p>
          <a:p>
            <a:r>
              <a:rPr lang="en-SG" dirty="0"/>
              <a:t>4. Estimate the statistical model</a:t>
            </a:r>
          </a:p>
          <a:p>
            <a:r>
              <a:rPr lang="en-SG" dirty="0"/>
              <a:t>5. Compute the estimate</a:t>
            </a:r>
          </a:p>
          <a:p>
            <a:r>
              <a:rPr lang="en-SG" dirty="0"/>
              <a:t>6. Repeated simulations</a:t>
            </a:r>
          </a:p>
          <a:p>
            <a:r>
              <a:rPr lang="en-SG" dirty="0"/>
              <a:t>7. Sensitivity analysis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9581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7F07569-E19B-7AE2-7EA0-CE189FEA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2. Data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BECD-30AF-9E7E-39D9-F0C5B28F1844}"/>
              </a:ext>
            </a:extLst>
          </p:cNvPr>
          <p:cNvSpPr txBox="1"/>
          <p:nvPr/>
        </p:nvSpPr>
        <p:spPr>
          <a:xfrm>
            <a:off x="1301186" y="1690688"/>
            <a:ext cx="1051560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Site: 1-8</a:t>
            </a:r>
          </a:p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Month: 1-24</a:t>
            </a:r>
          </a:p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Post: 1 (month &gt; 12), 0 (month &lt; 13)</a:t>
            </a:r>
          </a:p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Sample: 1-X</a:t>
            </a:r>
          </a:p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Data row = 8*24*X</a:t>
            </a:r>
          </a:p>
          <a:p>
            <a:pPr>
              <a:spcBef>
                <a:spcPts val="600"/>
              </a:spcBef>
            </a:pP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Intervention: T/C</a:t>
            </a:r>
          </a:p>
          <a:p>
            <a:pPr>
              <a:spcBef>
                <a:spcPts val="600"/>
              </a:spcBef>
            </a:pPr>
            <a:r>
              <a:rPr lang="en-SG" sz="2400" dirty="0" err="1">
                <a:latin typeface="Arial" panose="020B0604020202020204" pitchFamily="34" charset="0"/>
                <a:cs typeface="Arial" panose="020B0604020202020204" pitchFamily="34" charset="0"/>
              </a:rPr>
              <a:t>ToD</a:t>
            </a: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: t0 +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β1*month + β2*Intervention*post </a:t>
            </a: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+ random(site) +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random error</a:t>
            </a: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0ED53E-D4FA-735A-C0FB-64CFBE927862}"/>
                  </a:ext>
                </a:extLst>
              </p14:cNvPr>
              <p14:cNvContentPartPr/>
              <p14:nvPr/>
            </p14:nvContentPartPr>
            <p14:xfrm>
              <a:off x="1187280" y="4019400"/>
              <a:ext cx="10325520" cy="170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0ED53E-D4FA-735A-C0FB-64CFBE9278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920" y="4010040"/>
                <a:ext cx="10344240" cy="17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5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BE34-B4B5-8552-0B6D-FB138D1E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3. Population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644E-8E62-B03F-7FB4-F55A596F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t0 distribution?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β1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/>
              <a:t>β2: -0.3 (log scale)</a:t>
            </a:r>
          </a:p>
          <a:p>
            <a:r>
              <a:rPr lang="en-US" altLang="zh-CN" dirty="0"/>
              <a:t>Site-specific random effect (AR1 0.3-0.5)</a:t>
            </a:r>
          </a:p>
          <a:p>
            <a:r>
              <a:rPr lang="en-US" dirty="0"/>
              <a:t>Random error</a:t>
            </a:r>
          </a:p>
        </p:txBody>
      </p:sp>
    </p:spTree>
    <p:extLst>
      <p:ext uri="{BB962C8B-B14F-4D97-AF65-F5344CB8AC3E}">
        <p14:creationId xmlns:p14="http://schemas.microsoft.com/office/powerpoint/2010/main" val="174117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FA67D-A1D3-7E6B-5B91-572BC36EA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95E7-DBEA-7470-FD61-C218552A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4. Estimate the statistical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0A88-34E4-8CE0-99CD-AF18A6BB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lme</a:t>
            </a:r>
            <a:r>
              <a:rPr lang="en-US" dirty="0"/>
              <a:t>(y ~ intervention*post + month, random = ~1|site-month, data = </a:t>
            </a:r>
            <a:r>
              <a:rPr lang="en-US" dirty="0" err="1"/>
              <a:t>dat</a:t>
            </a:r>
            <a:r>
              <a:rPr lang="en-US" dirty="0"/>
              <a:t>, correlation = corAR1(form = ~1|site-month))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lme</a:t>
            </a:r>
            <a:r>
              <a:rPr lang="en-US" dirty="0"/>
              <a:t>(y ~ intervention*post + month, random = ~1|site-month, data = </a:t>
            </a:r>
            <a:r>
              <a:rPr lang="en-US" dirty="0" err="1"/>
              <a:t>dat</a:t>
            </a:r>
            <a:r>
              <a:rPr lang="en-US" dirty="0"/>
              <a:t>, correlation = corAR1(form = ~1|site))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7F8B70-BFF4-C538-6F75-89DA90D7D478}"/>
                  </a:ext>
                </a:extLst>
              </p14:cNvPr>
              <p14:cNvContentPartPr/>
              <p14:nvPr/>
            </p14:nvContentPartPr>
            <p14:xfrm>
              <a:off x="1517760" y="1581120"/>
              <a:ext cx="8394840" cy="158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7F8B70-BFF4-C538-6F75-89DA90D7D4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400" y="1571760"/>
                <a:ext cx="8413560" cy="16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5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B634-4941-2505-38B1-A138C17B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88C-8FA7-5CF6-FFBE-B1531A7B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FB9BD-1500-5039-FD4A-FD996F2D1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1. Define the </a:t>
            </a:r>
            <a:r>
              <a:rPr lang="en-SG" dirty="0" err="1"/>
              <a:t>estimand</a:t>
            </a:r>
            <a:r>
              <a:rPr lang="en-SG" dirty="0"/>
              <a:t>: detection time deduction</a:t>
            </a:r>
          </a:p>
          <a:p>
            <a:r>
              <a:rPr lang="en-SG" dirty="0"/>
              <a:t>2. Data simulation</a:t>
            </a:r>
          </a:p>
          <a:p>
            <a:r>
              <a:rPr lang="en-SG" dirty="0"/>
              <a:t>3. Population parameters</a:t>
            </a:r>
          </a:p>
          <a:p>
            <a:r>
              <a:rPr lang="en-SG" dirty="0"/>
              <a:t>4. Estimate the statistical model</a:t>
            </a:r>
          </a:p>
          <a:p>
            <a:r>
              <a:rPr lang="en-SG" dirty="0"/>
              <a:t>5. Compute the estimate: hypothesis testing</a:t>
            </a:r>
          </a:p>
          <a:p>
            <a:r>
              <a:rPr lang="en-SG" dirty="0"/>
              <a:t>6. Repeated simulations: 1000 iterations</a:t>
            </a:r>
          </a:p>
          <a:p>
            <a:r>
              <a:rPr lang="en-SG" dirty="0"/>
              <a:t>7. Sensitivity analysis: null effect, varying parameters</a:t>
            </a:r>
          </a:p>
          <a:p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6E26D2-EE5B-7935-A1A4-EE0094D93B72}"/>
                  </a:ext>
                </a:extLst>
              </p14:cNvPr>
              <p14:cNvContentPartPr/>
              <p14:nvPr/>
            </p14:nvContentPartPr>
            <p14:xfrm>
              <a:off x="1352520" y="3771720"/>
              <a:ext cx="9684000" cy="188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6E26D2-EE5B-7935-A1A4-EE0094D93B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3160" y="3762360"/>
                <a:ext cx="9702720" cy="18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24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many colored dots&#10;&#10;AI-generated content may be incorrect.">
            <a:extLst>
              <a:ext uri="{FF2B5EF4-FFF2-40B4-BE49-F238E27FC236}">
                <a16:creationId xmlns:a16="http://schemas.microsoft.com/office/drawing/2014/main" id="{1E0D9807-7576-DD58-0A22-8F6077123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FC423-8CDF-E9E6-5348-5F92743FE2CA}"/>
                  </a:ext>
                </a:extLst>
              </p14:cNvPr>
              <p14:cNvContentPartPr/>
              <p14:nvPr/>
            </p14:nvContentPartPr>
            <p14:xfrm>
              <a:off x="2146320" y="2044800"/>
              <a:ext cx="8128440" cy="428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FC423-8CDF-E9E6-5348-5F92743FE2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960" y="2035440"/>
                <a:ext cx="8147160" cy="43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14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334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Trial setting up</vt:lpstr>
      <vt:lpstr>Simulation steps</vt:lpstr>
      <vt:lpstr>2. Data simulation</vt:lpstr>
      <vt:lpstr>3. Population parameters</vt:lpstr>
      <vt:lpstr>4. Estimate the statistical model</vt:lpstr>
      <vt:lpstr>Simulation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Xiangyuan</dc:creator>
  <cp:lastModifiedBy>Xiangyuan</cp:lastModifiedBy>
  <cp:revision>76</cp:revision>
  <dcterms:created xsi:type="dcterms:W3CDTF">2025-12-26T02:56:04Z</dcterms:created>
  <dcterms:modified xsi:type="dcterms:W3CDTF">2025-12-26T05:58:30Z</dcterms:modified>
</cp:coreProperties>
</file>